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429" r:id="rId4"/>
    <p:sldId id="408" r:id="rId5"/>
    <p:sldId id="409" r:id="rId6"/>
    <p:sldId id="410" r:id="rId7"/>
    <p:sldId id="412" r:id="rId8"/>
    <p:sldId id="415" r:id="rId9"/>
    <p:sldId id="430" r:id="rId10"/>
    <p:sldId id="417" r:id="rId11"/>
    <p:sldId id="418" r:id="rId12"/>
    <p:sldId id="431" r:id="rId13"/>
    <p:sldId id="419" r:id="rId14"/>
    <p:sldId id="420" r:id="rId15"/>
    <p:sldId id="421" r:id="rId16"/>
    <p:sldId id="422" r:id="rId17"/>
    <p:sldId id="423" r:id="rId18"/>
    <p:sldId id="425" r:id="rId19"/>
    <p:sldId id="426" r:id="rId20"/>
    <p:sldId id="432" r:id="rId21"/>
    <p:sldId id="427" r:id="rId22"/>
    <p:sldId id="428" r:id="rId23"/>
    <p:sldId id="403" r:id="rId24"/>
    <p:sldId id="404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9"/>
          </p14:sldIdLst>
        </p14:section>
        <p14:section name="Content" id="{62B953B8-B832-47C6-9235-D817D1BAEB4D}">
          <p14:sldIdLst>
            <p14:sldId id="408"/>
            <p14:sldId id="409"/>
            <p14:sldId id="410"/>
            <p14:sldId id="412"/>
            <p14:sldId id="415"/>
            <p14:sldId id="430"/>
            <p14:sldId id="417"/>
            <p14:sldId id="418"/>
            <p14:sldId id="431"/>
            <p14:sldId id="419"/>
            <p14:sldId id="420"/>
            <p14:sldId id="421"/>
            <p14:sldId id="422"/>
            <p14:sldId id="423"/>
            <p14:sldId id="425"/>
            <p14:sldId id="426"/>
            <p14:sldId id="432"/>
            <p14:sldId id="427"/>
            <p14:sldId id="428"/>
          </p14:sldIdLst>
        </p14:section>
        <p14:section name="Conclusion" id="{10E03AB1-9AA8-4E86-9A64-D741901E50A2}">
          <p14:sldIdLst>
            <p14:sldId id="403"/>
            <p14:sldId id="40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68" d="100"/>
          <a:sy n="68" d="100"/>
        </p:scale>
        <p:origin x="90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7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80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hyperlink" Target="https://www.facebook.com/groups/23264491714587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softuni.bg/forum/categories/6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6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fragistic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4" y="380757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20-Feb-2017 – 20-Apr-2017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Work in teams of 2-5 people</a:t>
            </a:r>
            <a:endParaRPr lang="en-US" dirty="0"/>
          </a:p>
          <a:p>
            <a:r>
              <a:rPr lang="en-US" dirty="0"/>
              <a:t>Develop application based on Entity Framework</a:t>
            </a:r>
          </a:p>
          <a:p>
            <a:pPr lvl="1"/>
            <a:r>
              <a:rPr lang="en-US" dirty="0"/>
              <a:t>Must include full set of CRUD operations and BD querying</a:t>
            </a:r>
          </a:p>
          <a:p>
            <a:r>
              <a:rPr lang="en-US" dirty="0"/>
              <a:t>Choose implementation yourself – console, WPF, web, Mono…</a:t>
            </a:r>
          </a:p>
          <a:p>
            <a:r>
              <a:rPr lang="en-US" dirty="0"/>
              <a:t>WPF and Web workshops between 10.Apr and 19.Apr</a:t>
            </a:r>
          </a:p>
          <a:p>
            <a:pPr>
              <a:spcBef>
                <a:spcPts val="4200"/>
              </a:spcBef>
            </a:pPr>
            <a:r>
              <a:rPr lang="en-US" dirty="0"/>
              <a:t>Project presentation on 20.Apr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416448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Teamwork – 15%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https://softuni.bg/courses/databases-advanced-entity-framework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facebook.com/groups/232644917145874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Course repository @ </a:t>
            </a:r>
            <a:r>
              <a:rPr lang="en-US" noProof="1"/>
              <a:t>SoftUni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Basics in C#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512" y="2077366"/>
            <a:ext cx="98298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https://softuni.bg/courses/csharp-oop-basics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345598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https://www.microsoft.com/en-us/sql-server/sql-server-2016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877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281" y="22098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838" y="2209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3216" y="2209800"/>
            <a:ext cx="152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/>
              <a:t>C#</a:t>
            </a:r>
          </a:p>
          <a:p>
            <a:r>
              <a:rPr lang="en-US" b="1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2744" y="2209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82544" y="2209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31" name="Arrow: Right 30"/>
          <p:cNvSpPr/>
          <p:nvPr/>
        </p:nvSpPr>
        <p:spPr>
          <a:xfrm>
            <a:off x="7444208" y="255332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654008" y="255332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5238891" y="255290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Arrow: Right 33"/>
          <p:cNvSpPr/>
          <p:nvPr/>
        </p:nvSpPr>
        <p:spPr>
          <a:xfrm>
            <a:off x="3057513" y="255290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6932612" y="3581400"/>
            <a:ext cx="1828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32612" y="4953000"/>
            <a:ext cx="18288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/>
              <a:t>DB</a:t>
            </a:r>
          </a:p>
          <a:p>
            <a:r>
              <a:rPr lang="en-US" b="1" dirty="0"/>
              <a:t>Advanced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6180273" y="3534922"/>
            <a:ext cx="669885" cy="762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4" name="Arrow: Bent 43"/>
          <p:cNvSpPr/>
          <p:nvPr/>
        </p:nvSpPr>
        <p:spPr>
          <a:xfrm rot="10800000" flipH="1">
            <a:off x="6180273" y="4437654"/>
            <a:ext cx="669885" cy="11835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7" grpId="0" animBg="1"/>
      <p:bldP spid="19" grpId="0" animBg="1"/>
      <p:bldP spid="31" grpId="0" animBg="1"/>
      <p:bldP spid="32" grpId="0" animBg="1"/>
      <p:bldP spid="37" grpId="0" animBg="1"/>
      <p:bldP spid="34" grpId="0" animBg="1"/>
      <p:bldP spid="36" grpId="0" animBg="1"/>
      <p:bldP spid="38" grpId="0" animBg="1"/>
      <p:bldP spid="1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99535" b="1115"/>
          <a:stretch/>
        </p:blipFill>
        <p:spPr>
          <a:xfrm>
            <a:off x="2284412" y="902146"/>
            <a:ext cx="7542212" cy="3679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359024" y="902146"/>
            <a:ext cx="27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87" y="902146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4" y="2807146"/>
            <a:ext cx="2834646" cy="14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local DB instance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OOP Introduction for DB usage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ORM and Entity Framework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DB First and Code First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75" y="137160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Georgi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Stoimenov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education platforms and personal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600200"/>
            <a:ext cx="233680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374</TotalTime>
  <Words>748</Words>
  <Application>Microsoft Office PowerPoint</Application>
  <PresentationFormat>Custom</PresentationFormat>
  <Paragraphs>169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C# Databases Advanced with Microsoft SQL Server</vt:lpstr>
      <vt:lpstr>Table of Contents</vt:lpstr>
      <vt:lpstr>Professions @ SoftUni</vt:lpstr>
      <vt:lpstr>Databases Advanced</vt:lpstr>
      <vt:lpstr>Course Topics</vt:lpstr>
      <vt:lpstr>The Trainers Team</vt:lpstr>
      <vt:lpstr>Trainers Team</vt:lpstr>
      <vt:lpstr>Trainers Team (2)</vt:lpstr>
      <vt:lpstr>Databases Advanced</vt:lpstr>
      <vt:lpstr>Training Duration and Schedule</vt:lpstr>
      <vt:lpstr>Teamwork</vt:lpstr>
      <vt:lpstr>Why English?</vt:lpstr>
      <vt:lpstr>Your RFID Chip</vt:lpstr>
      <vt:lpstr>Databases Advanced</vt:lpstr>
      <vt:lpstr>Scoring System for the Course</vt:lpstr>
      <vt:lpstr>Homework Assignments &amp; Exercises</vt:lpstr>
      <vt:lpstr>Resources</vt:lpstr>
      <vt:lpstr>Course Web Site, Forum and FB Group</vt:lpstr>
      <vt:lpstr>OOP Basics in C#</vt:lpstr>
      <vt:lpstr>The Programming Basics Slides and Videos</vt:lpstr>
      <vt:lpstr>Recommended Software</vt:lpstr>
      <vt:lpstr>Course Introduction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Viktor Kostadinov</cp:lastModifiedBy>
  <cp:revision>43</cp:revision>
  <dcterms:created xsi:type="dcterms:W3CDTF">2014-01-02T17:00:34Z</dcterms:created>
  <dcterms:modified xsi:type="dcterms:W3CDTF">2017-02-20T11:14:39Z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